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9D97-E014-4D7B-BF9A-8D219CF97900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A7A7-A347-48A0-9F7D-7EE9BE22D0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44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9D97-E014-4D7B-BF9A-8D219CF97900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A7A7-A347-48A0-9F7D-7EE9BE22D0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50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9D97-E014-4D7B-BF9A-8D219CF97900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A7A7-A347-48A0-9F7D-7EE9BE22D0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19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9D97-E014-4D7B-BF9A-8D219CF97900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A7A7-A347-48A0-9F7D-7EE9BE22D0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367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9D97-E014-4D7B-BF9A-8D219CF97900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A7A7-A347-48A0-9F7D-7EE9BE22D0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18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9D97-E014-4D7B-BF9A-8D219CF97900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A7A7-A347-48A0-9F7D-7EE9BE22D0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257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9D97-E014-4D7B-BF9A-8D219CF97900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A7A7-A347-48A0-9F7D-7EE9BE22D0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75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9D97-E014-4D7B-BF9A-8D219CF97900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A7A7-A347-48A0-9F7D-7EE9BE22D0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75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9D97-E014-4D7B-BF9A-8D219CF97900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A7A7-A347-48A0-9F7D-7EE9BE22D0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79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9D97-E014-4D7B-BF9A-8D219CF97900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A7A7-A347-48A0-9F7D-7EE9BE22D0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873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9D97-E014-4D7B-BF9A-8D219CF97900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A7A7-A347-48A0-9F7D-7EE9BE22D0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32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39D97-E014-4D7B-BF9A-8D219CF97900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7A7A7-A347-48A0-9F7D-7EE9BE22D0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37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864095"/>
          </a:xfrm>
        </p:spPr>
        <p:txBody>
          <a:bodyPr>
            <a:normAutofit/>
          </a:bodyPr>
          <a:lstStyle/>
          <a:p>
            <a:r>
              <a:rPr lang="ru-RU" dirty="0" smtClean="0"/>
              <a:t>Заявка на конкурс «Есть идея!»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869160"/>
            <a:ext cx="8208912" cy="76964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Образовательное учреждение МБОУ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«Школа №154 для обучающихся с ОВЗ»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Контактный телефон (для связи с автором) 89197177407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220583"/>
              </p:ext>
            </p:extLst>
          </p:nvPr>
        </p:nvGraphicFramePr>
        <p:xfrm>
          <a:off x="395536" y="1700808"/>
          <a:ext cx="8352927" cy="26217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6027"/>
                <a:gridCol w="4176900"/>
              </a:tblGrid>
              <a:tr h="505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Название конкурса (рейтинга)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Краткая идея конкурса (рейтинга)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162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Фотоконкурс «Чудеса </a:t>
                      </a:r>
                      <a:r>
                        <a:rPr lang="ru-RU" sz="1600" dirty="0">
                          <a:effectLst/>
                        </a:rPr>
                        <a:t>природы рядом»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мире есть множество уникальных чудес природы. Иногда они находятся рядом с нами. Надо только  очень внимательно присмотреться. А какое чудо видели Вы?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4962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72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Заявка на конкурс «Есть идея!»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Фотоконкурс «Чудеса природы рядом с нами»</dc:title>
  <dc:creator>User</dc:creator>
  <cp:lastModifiedBy>User</cp:lastModifiedBy>
  <cp:revision>2</cp:revision>
  <dcterms:created xsi:type="dcterms:W3CDTF">2018-03-11T18:14:24Z</dcterms:created>
  <dcterms:modified xsi:type="dcterms:W3CDTF">2018-03-11T18:36:58Z</dcterms:modified>
</cp:coreProperties>
</file>